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2" r:id="rId5"/>
    <p:sldId id="270" r:id="rId6"/>
    <p:sldId id="269" r:id="rId7"/>
    <p:sldId id="267" r:id="rId8"/>
    <p:sldId id="271" r:id="rId9"/>
  </p:sldIdLst>
  <p:sldSz cx="6858000" cy="9144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hyperlink" Target="&#31532;47&#35838;%20%20&#31216;&#24515;&#22914;&#24847;&#30340;&#36755;&#20837;(&#23436;&#25972;).cpp" TargetMode="External"/><Relationship Id="rId5" Type="http://schemas.openxmlformats.org/officeDocument/2006/relationships/hyperlink" Target="&#31532;47&#35838;%20%20&#31216;&#24515;&#22914;&#24847;&#30340;&#36755;&#20837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844824" y="3419872"/>
            <a:ext cx="37753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47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称心如意的输入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2" y="3419872"/>
            <a:ext cx="1944216" cy="2438047"/>
          </a:xfrm>
          <a:prstGeom prst="rect">
            <a:avLst/>
          </a:prstGeom>
        </p:spPr>
      </p:pic>
      <p:sp>
        <p:nvSpPr>
          <p:cNvPr id="5" name="AutoShape 770"/>
          <p:cNvSpPr>
            <a:spLocks noChangeArrowheads="1"/>
          </p:cNvSpPr>
          <p:nvPr/>
        </p:nvSpPr>
        <p:spPr bwMode="auto">
          <a:xfrm>
            <a:off x="2204840" y="2195736"/>
            <a:ext cx="4032448" cy="29198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20090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试编一程序，自动检查输入数据的正确性，如当满分为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分时，输入小于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或大于</a:t>
            </a:r>
            <a:r>
              <a:rPr lang="en-US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的数，表示输入有误 ，需要重新输入。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89615" y="1255536"/>
            <a:ext cx="5873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>
              <a:spcAft>
                <a:spcPts val="0"/>
              </a:spcAft>
            </a:pPr>
            <a:r>
              <a:rPr lang="en-US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do</a:t>
            </a:r>
            <a:r>
              <a:rPr lang="en-US" altLang="zh-CN" sz="3600" kern="10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zh-CN" sz="3600" kern="10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indent="444500">
              <a:spcAft>
                <a:spcPts val="0"/>
              </a:spcAft>
            </a:pPr>
            <a:r>
              <a:rPr lang="en-US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    </a:t>
            </a:r>
            <a:r>
              <a:rPr lang="zh-CN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语句</a:t>
            </a:r>
            <a:r>
              <a:rPr lang="zh-CN" altLang="en-US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；</a:t>
            </a:r>
            <a:endParaRPr lang="en-US" altLang="zh-CN" sz="3600" kern="10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indent="444500">
              <a:spcAft>
                <a:spcPts val="0"/>
              </a:spcAft>
            </a:pPr>
            <a:r>
              <a:rPr lang="en-US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while(</a:t>
            </a:r>
            <a:r>
              <a:rPr lang="zh-CN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表达式</a:t>
            </a:r>
            <a:r>
              <a:rPr lang="en-US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)</a:t>
            </a:r>
            <a:r>
              <a:rPr lang="zh-CN" altLang="zh-CN" sz="3600" kern="1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alibri" panose="020F0502020204030204" pitchFamily="34" charset="0"/>
              </a:rPr>
              <a:t>；</a:t>
            </a:r>
            <a:endParaRPr lang="zh-CN" altLang="zh-CN" sz="3600" kern="10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0581" y="462687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615" y="3740112"/>
            <a:ext cx="3829050" cy="4457700"/>
          </a:xfrm>
          <a:prstGeom prst="rect">
            <a:avLst/>
          </a:prstGeom>
        </p:spPr>
      </p:pic>
      <p:pic>
        <p:nvPicPr>
          <p:cNvPr id="2" name="whil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11505" y="247170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824" y="2483768"/>
            <a:ext cx="38100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40768" y="5940152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00227" y="5912912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00227" y="66061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9" y="2684015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411d8e70-e86b-4d3d-a0e4-856ca5d67b86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WPS 演示</Application>
  <PresentationFormat>全屏显示(4:3)</PresentationFormat>
  <Paragraphs>23</Paragraphs>
  <Slides>7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仿宋</vt:lpstr>
      <vt:lpstr>楷体</vt:lpstr>
      <vt:lpstr>Times New Roman</vt:lpstr>
      <vt:lpstr>Consolas</vt:lpstr>
      <vt:lpstr>Calibri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2023-03-31T07:50:50Z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419CBF1515B347F5BC862A136E4C6E3B_12</vt:lpwstr>
  </property>
  <property fmtid="{D5CDD505-2E9C-101B-9397-08002B2CF9AE}" pid="3" name="KSOProductBuildVer">
    <vt:lpwstr>2052-11.1.0.14036</vt:lpwstr>
  </property>
</Properties>
</file>